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5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12821-8D99-49C0-8118-C41CE3722ADC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EF079-3BE0-4891-9FAB-35C29D4C3D66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952489-8069-42EC-B24D-1E241FEEBFC7}" type="slidenum">
              <a:rPr lang="sv-SE"/>
              <a:pPr/>
              <a:t>1</a:t>
            </a:fld>
            <a:endParaRPr lang="sv-SE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Var lugn och sansad och tala med allvar i rösten.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B99D45-EDF0-49B4-93AC-EB86AD3C4DAE}" type="slidenum">
              <a:rPr lang="sv-SE"/>
              <a:pPr/>
              <a:t>2</a:t>
            </a:fld>
            <a:endParaRPr lang="sv-SE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Se till att få med dig personalen i detta läge! Var MED dem, INTE mot dem.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583FBD-1B40-46EC-B7AF-E8FC94EF30B9}" type="slidenum">
              <a:rPr lang="sv-SE"/>
              <a:pPr/>
              <a:t>3</a:t>
            </a:fld>
            <a:endParaRPr lang="sv-SE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F90F13-984B-4E7D-BF25-C8E031BDE97F}" type="slidenum">
              <a:rPr lang="sv-SE"/>
              <a:pPr/>
              <a:t>4</a:t>
            </a:fld>
            <a:endParaRPr lang="sv-SE"/>
          </a:p>
        </p:txBody>
      </p:sp>
      <p:sp>
        <p:nvSpPr>
          <p:cNvPr id="21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Presentera åtgärderna med positiv men inte glättig attityd.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26242A-6C00-4F69-9D85-ABFEA3F61A15}" type="slidenum">
              <a:rPr lang="sv-SE"/>
              <a:pPr/>
              <a:t>5</a:t>
            </a:fld>
            <a:endParaRPr lang="sv-SE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Tala med glädje och tillförsikt i rösten för att inge förtroende.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738923-7775-43C7-821C-00D3C4E0CEF6}" type="slidenum">
              <a:rPr lang="sv-SE"/>
              <a:pPr/>
              <a:t>6</a:t>
            </a:fld>
            <a:endParaRPr lang="sv-SE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Inse allvaret i situationen men inge hopp.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tshållare för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3DF31-4D95-4767-B17D-CE701C16308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17" name="Platshållare för sidfo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29" name="Platshållare för bildnumm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7B9A3-EC9A-4A0A-8C35-53E5FAF02A00}" type="slidenum">
              <a:rPr lang="sv-SE" smtClean="0"/>
              <a:t>‹#›</a:t>
            </a:fld>
            <a:endParaRPr lang="sv-SE"/>
          </a:p>
        </p:txBody>
      </p:sp>
      <p:sp>
        <p:nvSpPr>
          <p:cNvPr id="32" name="Rektangel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ktangel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ktangel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ktangel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ktangel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Rubrik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9" name="Underrubrik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v-SE" smtClean="0"/>
              <a:t>Klicka här för att ändra format på underrubrik i bakgrunden</a:t>
            </a:r>
            <a:endParaRPr kumimoji="0" lang="en-US"/>
          </a:p>
        </p:txBody>
      </p:sp>
      <p:sp>
        <p:nvSpPr>
          <p:cNvPr id="56" name="Rektangel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ktangel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ktangel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ktangel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3DF31-4D95-4767-B17D-CE701C16308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7B9A3-EC9A-4A0A-8C35-53E5FAF02A0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3DF31-4D95-4767-B17D-CE701C16308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7B9A3-EC9A-4A0A-8C35-53E5FAF02A0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A78BD9-6B4A-4649-B669-6ACA213B86B3}" type="datetime1">
              <a:rPr lang="sv-SE"/>
              <a:pPr/>
              <a:t>2007-04-19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C8A0E-E6A0-4E1E-BDF2-73C4ACF747C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3DF31-4D95-4767-B17D-CE701C16308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7B9A3-EC9A-4A0A-8C35-53E5FAF02A0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ihandsfigur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ihandsfigur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ihandsfigur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ihandsfigur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ihandsfigur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ihandsfigur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ihandsfigur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ihandsfigur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ihandsfigur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ihandsfigur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ihandsfigur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ihandsfigur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ihandsfigur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ihandsfigur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ihandsfigur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3DF31-4D95-4767-B17D-CE701C16308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7B9A3-EC9A-4A0A-8C35-53E5FAF02A00}" type="slidenum">
              <a:rPr lang="sv-SE" smtClean="0"/>
              <a:t>‹#›</a:t>
            </a:fld>
            <a:endParaRPr lang="sv-SE"/>
          </a:p>
        </p:txBody>
      </p:sp>
      <p:sp>
        <p:nvSpPr>
          <p:cNvPr id="7" name="Rektangel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ktangel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ktangel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ktangel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3DF31-4D95-4767-B17D-CE701C16308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7B9A3-EC9A-4A0A-8C35-53E5FAF02A0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ktangel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3DF31-4D95-4767-B17D-CE701C16308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7B9A3-EC9A-4A0A-8C35-53E5FAF02A00}" type="slidenum">
              <a:rPr lang="sv-SE" smtClean="0"/>
              <a:t>‹#›</a:t>
            </a:fld>
            <a:endParaRPr lang="sv-SE"/>
          </a:p>
        </p:txBody>
      </p:sp>
      <p:sp>
        <p:nvSpPr>
          <p:cNvPr id="16" name="Rektangel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ktangel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ktangel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ktangel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ktangel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ktangel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ktangel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ktangel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ktangel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3DF31-4D95-4767-B17D-CE701C16308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7B9A3-EC9A-4A0A-8C35-53E5FAF02A0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3DF31-4D95-4767-B17D-CE701C16308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7B9A3-EC9A-4A0A-8C35-53E5FAF02A0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C3DF31-4D95-4767-B17D-CE701C16308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7B9A3-EC9A-4A0A-8C35-53E5FAF02A0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Rak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Rak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ak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ak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ubrik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sv-SE" smtClean="0"/>
              <a:t>Klicka på ikonen för att lägga till en bild</a:t>
            </a:r>
            <a:endParaRPr kumimoji="0" lang="en-US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grpSp>
        <p:nvGrpSpPr>
          <p:cNvPr id="14" name="Grup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Rak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ak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ak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Rak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ak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ak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6C3DF31-4D95-4767-B17D-CE701C16308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0417B9A3-EC9A-4A0A-8C35-53E5FAF02A00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ktangel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ktangel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ktangel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ktangel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Platshållare för rubrik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3" name="Platshållare för text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smtClean="0"/>
              <a:t>Nivå två</a:t>
            </a:r>
          </a:p>
          <a:p>
            <a:pPr lvl="2" eaLnBrk="1" latinLnBrk="0" hangingPunct="1"/>
            <a:r>
              <a:rPr kumimoji="0" lang="sv-SE" smtClean="0"/>
              <a:t>Nivå tre</a:t>
            </a:r>
          </a:p>
          <a:p>
            <a:pPr lvl="3" eaLnBrk="1" latinLnBrk="0" hangingPunct="1"/>
            <a:r>
              <a:rPr kumimoji="0" lang="sv-SE" smtClean="0"/>
              <a:t>Nivå fyra</a:t>
            </a:r>
          </a:p>
          <a:p>
            <a:pPr lvl="4" eaLnBrk="1" latinLnBrk="0" hangingPunct="1"/>
            <a:r>
              <a:rPr kumimoji="0" lang="sv-SE" smtClean="0"/>
              <a:t>Nivå fem</a:t>
            </a:r>
            <a:endParaRPr kumimoji="0" lang="en-US"/>
          </a:p>
        </p:txBody>
      </p:sp>
      <p:sp>
        <p:nvSpPr>
          <p:cNvPr id="14" name="Platshållare för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6C3DF31-4D95-4767-B17D-CE701C16308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sv-SE"/>
          </a:p>
        </p:txBody>
      </p:sp>
      <p:sp>
        <p:nvSpPr>
          <p:cNvPr id="23" name="Platshållare för bildnumm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0417B9A3-EC9A-4A0A-8C35-53E5FAF02A00}" type="slidenum">
              <a:rPr lang="sv-SE" smtClean="0"/>
              <a:t>‹#›</a:t>
            </a:fld>
            <a:endParaRPr lang="sv-S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152400"/>
            <a:ext cx="7162800" cy="1143000"/>
          </a:xfrm>
          <a:noFill/>
          <a:ln/>
        </p:spPr>
        <p:txBody>
          <a:bodyPr/>
          <a:lstStyle/>
          <a:p>
            <a:pPr algn="l"/>
            <a:r>
              <a:rPr lang="sv-SE" dirty="0"/>
              <a:t>Senaste nytt!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2362200"/>
            <a:ext cx="6400800" cy="1752600"/>
          </a:xfrm>
          <a:noFill/>
          <a:ln/>
        </p:spPr>
        <p:txBody>
          <a:bodyPr/>
          <a:lstStyle/>
          <a:p>
            <a:r>
              <a:rPr lang="sv-SE" dirty="0"/>
              <a:t>Det ekonomiska läget</a:t>
            </a:r>
          </a:p>
          <a:p>
            <a:r>
              <a:rPr lang="sv-SE" dirty="0"/>
              <a:t>Åtgärder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 autoUpdateAnimBg="0"/>
      <p:bldP spid="5123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152400"/>
            <a:ext cx="6934200" cy="1143000"/>
          </a:xfrm>
          <a:noFill/>
          <a:ln/>
        </p:spPr>
        <p:txBody>
          <a:bodyPr/>
          <a:lstStyle/>
          <a:p>
            <a:r>
              <a:rPr lang="sv-SE" dirty="0"/>
              <a:t>Dagsläget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sv-SE" dirty="0"/>
              <a:t>Vi har sålt 75 % sämre i år jämfört med samma period förra året.</a:t>
            </a:r>
          </a:p>
          <a:p>
            <a:r>
              <a:rPr lang="sv-SE" dirty="0"/>
              <a:t>Detta kräver att vi omedelbart sätter in åtgärder. Tyvärr kommer vi att bli tvungna att säga upp personal samt byta lokaler.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 autoUpdateAnimBg="0"/>
      <p:bldP spid="6147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152400"/>
            <a:ext cx="7086600" cy="1143000"/>
          </a:xfrm>
          <a:noFill/>
          <a:ln/>
        </p:spPr>
        <p:txBody>
          <a:bodyPr/>
          <a:lstStyle/>
          <a:p>
            <a:r>
              <a:rPr lang="sv-SE" dirty="0"/>
              <a:t>Varför blev det så här?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sv-SE" sz="2800" dirty="0"/>
              <a:t>Inom den bransch vi är verksamma har det skett stora förändringar och många företag har gått i konkurs och avskedat personal. Detta påverkar vår försäljning negativt.</a:t>
            </a:r>
          </a:p>
          <a:p>
            <a:r>
              <a:rPr lang="sv-SE" sz="2800" dirty="0"/>
              <a:t>Vi trodde att vi skulle öka vår försäljning med 15 % i år men vi ser nu att det inte går utan vi kommer att göra en stor förlust.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 autoUpdateAnimBg="0"/>
      <p:bldP spid="7171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152400"/>
            <a:ext cx="7011988" cy="1143000"/>
          </a:xfrm>
          <a:noFill/>
          <a:ln/>
        </p:spPr>
        <p:txBody>
          <a:bodyPr/>
          <a:lstStyle/>
          <a:p>
            <a:r>
              <a:rPr lang="sv-SE" dirty="0"/>
              <a:t>Åtgärder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sv-SE" dirty="0"/>
              <a:t>Vi kommer tyvärr att behöva säga upp personal. Berörda avdelningar är lager, renhållning och försäljning.</a:t>
            </a:r>
          </a:p>
          <a:p>
            <a:r>
              <a:rPr lang="sv-SE" dirty="0"/>
              <a:t>10 personer kommer att sägas upp. </a:t>
            </a:r>
          </a:p>
          <a:p>
            <a:r>
              <a:rPr lang="sv-SE" dirty="0"/>
              <a:t>Vi kommer att flytta till billigare lokaler utanför stadskärnan inom 1 månad.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 autoUpdateAnimBg="0"/>
      <p:bldP spid="819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152400"/>
            <a:ext cx="6707188" cy="1143000"/>
          </a:xfrm>
          <a:noFill/>
          <a:ln/>
        </p:spPr>
        <p:txBody>
          <a:bodyPr/>
          <a:lstStyle/>
          <a:p>
            <a:r>
              <a:rPr lang="sv-SE" dirty="0"/>
              <a:t>Nya mål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sv-SE" dirty="0"/>
              <a:t>Att inom 2 år sälja lika mycket som förra året.</a:t>
            </a:r>
          </a:p>
          <a:p>
            <a:r>
              <a:rPr lang="sv-SE" dirty="0"/>
              <a:t>Vi räknar med att det ekonomiska läget kommer att lätta inom överskådlig framtid.</a:t>
            </a:r>
          </a:p>
          <a:p>
            <a:r>
              <a:rPr lang="sv-SE" dirty="0"/>
              <a:t>Inom 2 år är vi tillbaka där vi en gång var!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 autoUpdateAnimBg="0"/>
      <p:bldP spid="10243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152400"/>
            <a:ext cx="6705600" cy="1143000"/>
          </a:xfrm>
          <a:noFill/>
          <a:ln/>
        </p:spPr>
        <p:txBody>
          <a:bodyPr/>
          <a:lstStyle/>
          <a:p>
            <a:r>
              <a:rPr lang="sv-SE" dirty="0"/>
              <a:t>Sammanfattning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sv-SE" dirty="0"/>
              <a:t>Vi kommer att hjälpa de 10 som måste sägas upp att hitta nya jobb eller erbjuda utbildning.</a:t>
            </a:r>
          </a:p>
          <a:p>
            <a:r>
              <a:rPr lang="sv-SE" dirty="0"/>
              <a:t>Vi flyttar snart till nya, trevliga lokaler nära ett grönområde.</a:t>
            </a:r>
          </a:p>
          <a:p>
            <a:pPr>
              <a:buFont typeface="Wingdings" pitchFamily="2" charset="2"/>
              <a:buNone/>
            </a:pPr>
            <a:r>
              <a:rPr lang="sv-SE" dirty="0"/>
              <a:t>/Styrelsen, Kurt Wallander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 autoUpdateAnimBg="0"/>
      <p:bldP spid="11267" grpId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</TotalTime>
  <Words>289</Words>
  <Application>Microsoft Office PowerPoint</Application>
  <PresentationFormat>Bildspel på skärmen (4:3)</PresentationFormat>
  <Paragraphs>32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7" baseType="lpstr">
      <vt:lpstr>Metro</vt:lpstr>
      <vt:lpstr>Senaste nytt!</vt:lpstr>
      <vt:lpstr>Dagsläget</vt:lpstr>
      <vt:lpstr>Varför blev det så här?</vt:lpstr>
      <vt:lpstr>Åtgärder</vt:lpstr>
      <vt:lpstr>Nya mål</vt:lpstr>
      <vt:lpstr>Sammanfattning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Senaste nytt!</dc:title>
  <dc:creator>U Nilsson</dc:creator>
  <cp:lastModifiedBy>U Nilsson</cp:lastModifiedBy>
  <cp:revision>1</cp:revision>
  <dcterms:created xsi:type="dcterms:W3CDTF">2007-04-19T07:07:32Z</dcterms:created>
  <dcterms:modified xsi:type="dcterms:W3CDTF">2007-04-19T07:14:35Z</dcterms:modified>
</cp:coreProperties>
</file>